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52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4863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718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0775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  <a:latin typeface="Bell MT" panose="02020503060305020303" pitchFamily="18" charset="0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  <a:latin typeface="Bell MT" panose="02020503060305020303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84826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366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4426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2530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5671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510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274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481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226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188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860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23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970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B9E26-36AC-422B-ACF4-3F9DBBFCFFB1}" type="datetimeFigureOut">
              <a:rPr lang="en-US" smtClean="0"/>
              <a:t>5/10/2019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1B9D5-4697-4F36-B95E-094570F90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694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Bell MT" panose="02020503060305020303" pitchFamily="18" charset="0"/>
              </a:defRPr>
            </a:lvl1pPr>
          </a:lstStyle>
          <a:p>
            <a:fld id="{AD2B9E26-36AC-422B-ACF4-3F9DBBFCFFB1}" type="datetimeFigureOut">
              <a:rPr lang="en-US" smtClean="0"/>
              <a:pPr/>
              <a:t>5/10/2019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Bell MT" panose="02020503060305020303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Bell MT" panose="02020503060305020303" pitchFamily="18" charset="0"/>
              </a:defRPr>
            </a:lvl1pPr>
          </a:lstStyle>
          <a:p>
            <a:fld id="{EF81B9D5-4697-4F36-B95E-094570F902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165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Bell MT" panose="020205030603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Bell MT" panose="020205030603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Bell MT" panose="020205030603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Bell MT" panose="020205030603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Bell MT" panose="020205030603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Bell MT" panose="020205030603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b="1" cap="none" dirty="0">
                <a:ln/>
                <a:solidFill>
                  <a:schemeClr val="accent3"/>
                </a:solidFill>
              </a:rPr>
              <a:t>Media 201</a:t>
            </a:r>
            <a:br>
              <a:rPr lang="en-US" b="1" cap="none" dirty="0">
                <a:ln/>
                <a:solidFill>
                  <a:schemeClr val="accent3"/>
                </a:solidFill>
              </a:rPr>
            </a:br>
            <a:r>
              <a:rPr lang="en-US" b="1" cap="none" dirty="0">
                <a:ln/>
                <a:solidFill>
                  <a:schemeClr val="accent3"/>
                </a:solidFill>
              </a:rPr>
              <a:t>Digital Media Production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6000" dirty="0">
                <a:solidFill>
                  <a:schemeClr val="accent6"/>
                </a:solidFill>
                <a:latin typeface="Broadway" panose="04040905080B02020502" pitchFamily="82" charset="0"/>
              </a:rPr>
              <a:t>Welcome</a:t>
            </a:r>
          </a:p>
        </p:txBody>
      </p:sp>
    </p:spTree>
    <p:extLst>
      <p:ext uri="{BB962C8B-B14F-4D97-AF65-F5344CB8AC3E}">
        <p14:creationId xmlns:p14="http://schemas.microsoft.com/office/powerpoint/2010/main" val="2592235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First Day Agenda: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828800"/>
            <a:ext cx="8305800" cy="120032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Bell MT" panose="02020503060305020303" pitchFamily="18" charset="0"/>
              </a:rPr>
              <a:t>Roll call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Bell MT" panose="02020503060305020303" pitchFamily="18" charset="0"/>
              </a:rPr>
              <a:t>Syllabus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Bell MT" panose="02020503060305020303" pitchFamily="18" charset="0"/>
              </a:rPr>
              <a:t>Group projects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latin typeface="Bell MT" panose="02020503060305020303" pitchFamily="18" charset="0"/>
              </a:rPr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684674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Roll Call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981200"/>
            <a:ext cx="7772400" cy="36933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</a:lvl1pPr>
          </a:lstStyle>
          <a:p>
            <a:r>
              <a:rPr lang="en-US" dirty="0">
                <a:latin typeface="Bell MT" panose="02020503060305020303" pitchFamily="18" charset="0"/>
              </a:rPr>
              <a:t>Please let me know how you would like to be addressed in class.</a:t>
            </a:r>
          </a:p>
        </p:txBody>
      </p:sp>
    </p:spTree>
    <p:extLst>
      <p:ext uri="{BB962C8B-B14F-4D97-AF65-F5344CB8AC3E}">
        <p14:creationId xmlns:p14="http://schemas.microsoft.com/office/powerpoint/2010/main" val="3992477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Syllabus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981200"/>
            <a:ext cx="7772400" cy="147732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</a:lvl1pPr>
          </a:lstStyle>
          <a:p>
            <a:r>
              <a:rPr lang="en-US" dirty="0">
                <a:latin typeface="Bell MT" panose="02020503060305020303" pitchFamily="18" charset="0"/>
              </a:rPr>
              <a:t>Rules and expectations</a:t>
            </a:r>
          </a:p>
          <a:p>
            <a:r>
              <a:rPr lang="en-US" dirty="0">
                <a:latin typeface="Bell MT" panose="02020503060305020303" pitchFamily="18" charset="0"/>
              </a:rPr>
              <a:t>Homework/reading</a:t>
            </a:r>
          </a:p>
          <a:p>
            <a:r>
              <a:rPr lang="en-US" dirty="0">
                <a:latin typeface="Bell MT" panose="02020503060305020303" pitchFamily="18" charset="0"/>
              </a:rPr>
              <a:t>Equipment check-out</a:t>
            </a:r>
          </a:p>
          <a:p>
            <a:r>
              <a:rPr lang="en-US" dirty="0">
                <a:latin typeface="Bell MT" panose="02020503060305020303" pitchFamily="18" charset="0"/>
              </a:rPr>
              <a:t>Project schedule</a:t>
            </a:r>
          </a:p>
          <a:p>
            <a:r>
              <a:rPr lang="en-US" dirty="0">
                <a:latin typeface="Bell MT" panose="02020503060305020303" pitchFamily="18" charset="0"/>
              </a:rPr>
              <a:t>Exam schedule</a:t>
            </a:r>
          </a:p>
        </p:txBody>
      </p:sp>
    </p:spTree>
    <p:extLst>
      <p:ext uri="{BB962C8B-B14F-4D97-AF65-F5344CB8AC3E}">
        <p14:creationId xmlns:p14="http://schemas.microsoft.com/office/powerpoint/2010/main" val="2805513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Group Projects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981200"/>
            <a:ext cx="7772400" cy="147732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buFont typeface="Arial" panose="020B0604020202020204" pitchFamily="34" charset="0"/>
              <a:buChar char="•"/>
            </a:lvl1pPr>
          </a:lstStyle>
          <a:p>
            <a:pPr marL="0" indent="0">
              <a:buNone/>
            </a:pPr>
            <a:r>
              <a:rPr lang="en-US" dirty="0">
                <a:latin typeface="Bell MT" panose="02020503060305020303" pitchFamily="18" charset="0"/>
              </a:rPr>
              <a:t>Groups will:</a:t>
            </a:r>
          </a:p>
          <a:p>
            <a:r>
              <a:rPr lang="en-US" dirty="0">
                <a:latin typeface="Bell MT" panose="02020503060305020303" pitchFamily="18" charset="0"/>
              </a:rPr>
              <a:t>be assigned</a:t>
            </a:r>
          </a:p>
          <a:p>
            <a:r>
              <a:rPr lang="en-US" dirty="0">
                <a:latin typeface="Bell MT" panose="02020503060305020303" pitchFamily="18" charset="0"/>
              </a:rPr>
              <a:t>contain 3-4 students</a:t>
            </a:r>
          </a:p>
          <a:p>
            <a:r>
              <a:rPr lang="en-US" dirty="0">
                <a:latin typeface="Bell MT" panose="02020503060305020303" pitchFamily="18" charset="0"/>
              </a:rPr>
              <a:t>be graded as a whole as well as individually</a:t>
            </a:r>
          </a:p>
          <a:p>
            <a:r>
              <a:rPr lang="en-US" dirty="0">
                <a:latin typeface="Bell MT" panose="02020503060305020303" pitchFamily="18" charset="0"/>
              </a:rPr>
              <a:t>meet twice a week outside of class to work on projects</a:t>
            </a:r>
          </a:p>
        </p:txBody>
      </p:sp>
    </p:spTree>
    <p:extLst>
      <p:ext uri="{BB962C8B-B14F-4D97-AF65-F5344CB8AC3E}">
        <p14:creationId xmlns:p14="http://schemas.microsoft.com/office/powerpoint/2010/main" val="614753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Questions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3592BC-735C-4DD8-A8CD-37B888541292}"/>
              </a:ext>
            </a:extLst>
          </p:cNvPr>
          <p:cNvSpPr txBox="1"/>
          <p:nvPr/>
        </p:nvSpPr>
        <p:spPr>
          <a:xfrm>
            <a:off x="1409700" y="2267427"/>
            <a:ext cx="6324600" cy="1631216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6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10000" dirty="0">
                <a:latin typeface="Bell MT" panose="02020503060305020303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14753435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>
    <a:txDef>
      <a:sp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ln>
          <a:solidFill>
            <a:schemeClr val="accent6"/>
          </a:solidFill>
        </a:ln>
      </a:spPr>
      <a:bodyPr wrap="square" rtlCol="0">
        <a:spAutoFit/>
      </a:bodyPr>
      <a:lstStyle>
        <a:defPPr marL="342900" indent="-342900" algn="l">
          <a:buFont typeface="Arial" panose="020B0604020202020204" pitchFamily="34" charset="0"/>
          <a:buChar char="•"/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34</TotalTime>
  <Words>74</Words>
  <Application>Microsoft Office PowerPoint</Application>
  <PresentationFormat>On-screen Show (4:3)</PresentationFormat>
  <Paragraphs>23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Bell MT</vt:lpstr>
      <vt:lpstr>Broadway</vt:lpstr>
      <vt:lpstr>Droplet</vt:lpstr>
      <vt:lpstr>Media 201 Digital Media Production</vt:lpstr>
      <vt:lpstr>First Day Agenda:</vt:lpstr>
      <vt:lpstr>Roll Call</vt:lpstr>
      <vt:lpstr>Syllabus</vt:lpstr>
      <vt:lpstr>Group Projects</vt:lpstr>
      <vt:lpstr>Questions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Media 201 Digital Media Production</dc:title>
  <dc:creator>Tim Barnosky</dc:creator>
  <cp:lastModifiedBy>Peter Bauer</cp:lastModifiedBy>
  <cp:revision>9</cp:revision>
  <dcterms:created xsi:type="dcterms:W3CDTF">2012-06-20T17:21:39Z</dcterms:created>
  <dcterms:modified xsi:type="dcterms:W3CDTF">2019-05-10T18:45:52Z</dcterms:modified>
</cp:coreProperties>
</file>